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447800"/>
          </a:xfrm>
          <a:prstGeom prst="rect">
            <a:avLst/>
          </a:prstGeom>
        </p:spPr>
        <p:txBody>
          <a:bodyPr/>
          <a:lstStyle>
            <a:lvl1pPr algn="ctr">
              <a:defRPr>
                <a:solidFill>
                  <a:schemeClr val="bg2">
                    <a:lumMod val="75000"/>
                  </a:schemeClr>
                </a:solidFill>
                <a:latin typeface="Georgia"/>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2819400"/>
            <a:ext cx="6400800" cy="1752600"/>
          </a:xfrm>
          <a:prstGeom prst="rect">
            <a:avLst/>
          </a:prstGeom>
        </p:spPr>
        <p:txBody>
          <a:bodyPr/>
          <a:lstStyle>
            <a:lvl1pPr marL="0" indent="0" algn="ctr">
              <a:buNone/>
              <a:defRPr b="0" i="0">
                <a:solidFill>
                  <a:srgbClr val="606060"/>
                </a:solidFill>
                <a:latin typeface="Trebuchet MS"/>
                <a:cs typeface="Trebuchet M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11"/>
          <p:cNvCxnSpPr>
            <a:cxnSpLocks noChangeShapeType="1"/>
          </p:cNvCxnSpPr>
          <p:nvPr/>
        </p:nvCxnSpPr>
        <p:spPr bwMode="auto">
          <a:xfrm>
            <a:off x="838200" y="2362200"/>
            <a:ext cx="7620000" cy="1588"/>
          </a:xfrm>
          <a:prstGeom prst="line">
            <a:avLst/>
          </a:prstGeom>
          <a:noFill/>
          <a:ln w="9525">
            <a:solidFill>
              <a:schemeClr val="bg1"/>
            </a:solidFill>
            <a:prstDash val="dot"/>
            <a:round/>
            <a:headEnd/>
            <a:tailEnd/>
          </a:ln>
        </p:spPr>
      </p:cxnSp>
      <p:cxnSp>
        <p:nvCxnSpPr>
          <p:cNvPr id="5" name="Straight Connector 13"/>
          <p:cNvCxnSpPr>
            <a:cxnSpLocks noChangeShapeType="1"/>
          </p:cNvCxnSpPr>
          <p:nvPr/>
        </p:nvCxnSpPr>
        <p:spPr bwMode="auto">
          <a:xfrm>
            <a:off x="838200" y="2363788"/>
            <a:ext cx="7620000" cy="1587"/>
          </a:xfrm>
          <a:prstGeom prst="line">
            <a:avLst/>
          </a:prstGeom>
          <a:noFill/>
          <a:ln w="9525">
            <a:solidFill>
              <a:schemeClr val="tx1"/>
            </a:solidFill>
            <a:prstDash val="dot"/>
            <a:round/>
            <a:headEnd/>
            <a:tailEnd/>
          </a:ln>
        </p:spPr>
      </p:cxnSp>
      <p:sp>
        <p:nvSpPr>
          <p:cNvPr id="2" name="Title 1"/>
          <p:cNvSpPr>
            <a:spLocks noGrp="1"/>
          </p:cNvSpPr>
          <p:nvPr>
            <p:ph type="title"/>
          </p:nvPr>
        </p:nvSpPr>
        <p:spPr>
          <a:xfrm>
            <a:off x="722313" y="2338387"/>
            <a:ext cx="7772400" cy="1852613"/>
          </a:xfrm>
          <a:prstGeom prst="rect">
            <a:avLst/>
          </a:prstGeom>
        </p:spPr>
        <p:txBody>
          <a:bodyPr anchor="t"/>
          <a:lstStyle>
            <a:lvl1pPr algn="l">
              <a:defRPr sz="4000" b="0" i="0" cap="all">
                <a:solidFill>
                  <a:srgbClr val="606060"/>
                </a:solidFill>
                <a:latin typeface="Georgia"/>
                <a:cs typeface="Georgia"/>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1676400"/>
            <a:ext cx="7772400" cy="661987"/>
          </a:xfrm>
          <a:prstGeom prst="rect">
            <a:avLst/>
          </a:prstGeom>
        </p:spPr>
        <p:txBody>
          <a:bodyPr anchor="b"/>
          <a:lstStyle>
            <a:lvl1pPr marL="0" indent="0">
              <a:buNone/>
              <a:defRPr sz="2000" b="0" i="0">
                <a:solidFill>
                  <a:srgbClr val="1C6CB5"/>
                </a:solidFill>
                <a:latin typeface="Trebuchet MS"/>
                <a:cs typeface="Trebuchet M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772400" cy="1143000"/>
          </a:xfrm>
          <a:prstGeom prst="rect">
            <a:avLst/>
          </a:prstGeom>
        </p:spPr>
        <p:txBody>
          <a:bodyPr/>
          <a:lstStyle>
            <a:lvl1pPr>
              <a:defRPr b="0" i="0">
                <a:solidFill>
                  <a:srgbClr val="606060"/>
                </a:solidFill>
                <a:latin typeface="Georgia"/>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685800" y="2514600"/>
            <a:ext cx="7772400" cy="3429000"/>
          </a:xfrm>
          <a:prstGeom prst="rect">
            <a:avLst/>
          </a:prstGeom>
        </p:spPr>
        <p:txBody>
          <a:bodyPr/>
          <a:lstStyle>
            <a:lvl1pPr>
              <a:defRPr b="0" i="0">
                <a:solidFill>
                  <a:srgbClr val="606060"/>
                </a:solidFill>
                <a:latin typeface="Trebuchet MS"/>
                <a:cs typeface="Trebuchet MS"/>
              </a:defRPr>
            </a:lvl1pPr>
            <a:lvl2pPr>
              <a:buClrTx/>
              <a:defRPr b="0" i="0">
                <a:solidFill>
                  <a:srgbClr val="606060"/>
                </a:solidFill>
                <a:latin typeface="Trebuchet MS"/>
                <a:cs typeface="Trebuchet MS"/>
              </a:defRPr>
            </a:lvl2pPr>
            <a:lvl3pPr>
              <a:buClrTx/>
              <a:defRPr b="0" i="0">
                <a:solidFill>
                  <a:srgbClr val="606060"/>
                </a:solidFill>
                <a:latin typeface="Trebuchet MS"/>
                <a:cs typeface="Trebuchet MS"/>
              </a:defRPr>
            </a:lvl3pPr>
            <a:lvl4pPr>
              <a:buClrTx/>
              <a:defRPr b="0" i="0">
                <a:solidFill>
                  <a:srgbClr val="606060"/>
                </a:solidFill>
                <a:latin typeface="Trebuchet MS"/>
                <a:cs typeface="Trebuchet MS"/>
              </a:defRPr>
            </a:lvl4pPr>
            <a:lvl5pPr>
              <a:defRPr b="0" i="1">
                <a:solidFill>
                  <a:srgbClr val="606060"/>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a:prstGeom prst="rect">
            <a:avLst/>
          </a:prstGeom>
        </p:spPr>
        <p:txBody>
          <a:bodyPr/>
          <a:lstStyle>
            <a:lvl1pPr>
              <a:defRPr b="0" i="0">
                <a:solidFill>
                  <a:srgbClr val="606060"/>
                </a:solidFill>
                <a:latin typeface="Georgia"/>
                <a:cs typeface="Georgia"/>
              </a:defRPr>
            </a:lvl1pPr>
          </a:lstStyle>
          <a:p>
            <a:r>
              <a:rPr lang="en-US" smtClean="0"/>
              <a:t>Click to edit Master title style</a:t>
            </a:r>
            <a:endParaRPr lang="en-US" dirty="0"/>
          </a:p>
        </p:txBody>
      </p:sp>
      <p:sp>
        <p:nvSpPr>
          <p:cNvPr id="3" name="Content Placeholder 2"/>
          <p:cNvSpPr>
            <a:spLocks noGrp="1"/>
          </p:cNvSpPr>
          <p:nvPr>
            <p:ph sz="half" idx="1"/>
          </p:nvPr>
        </p:nvSpPr>
        <p:spPr>
          <a:xfrm>
            <a:off x="6858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606060"/>
                </a:solidFill>
                <a:latin typeface="Trebuchet MS"/>
                <a:cs typeface="Trebuchet MS"/>
              </a:defRPr>
            </a:lvl2pPr>
            <a:lvl3pPr>
              <a:buClrTx/>
              <a:buFont typeface="Arial"/>
              <a:buChar char="•"/>
              <a:defRPr sz="2000" b="0" i="0">
                <a:solidFill>
                  <a:srgbClr val="606060"/>
                </a:solidFill>
                <a:latin typeface="Trebuchet MS"/>
                <a:cs typeface="Trebuchet MS"/>
              </a:defRPr>
            </a:lvl3pPr>
            <a:lvl4pPr>
              <a:buClrTx/>
              <a:buFont typeface="Arial"/>
              <a:buChar char="•"/>
              <a:defRPr sz="1800" b="0" i="0">
                <a:solidFill>
                  <a:srgbClr val="606060"/>
                </a:solidFill>
                <a:latin typeface="Trebuchet MS"/>
                <a:cs typeface="Trebuchet MS"/>
              </a:defRPr>
            </a:lvl4pPr>
            <a:lvl5pPr>
              <a:buClr>
                <a:srgbClr val="ECD63F"/>
              </a:buClr>
              <a:buFontTx/>
              <a:buNone/>
              <a:defRPr sz="1800" b="0" i="1">
                <a:solidFill>
                  <a:srgbClr val="606060"/>
                </a:solidFill>
                <a:latin typeface="Trebuchet MS"/>
                <a:cs typeface="Trebuchet M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808080"/>
                </a:solidFill>
                <a:latin typeface="Trebuchet MS"/>
                <a:cs typeface="Trebuchet MS"/>
              </a:defRPr>
            </a:lvl2pPr>
            <a:lvl3pPr>
              <a:buClrTx/>
              <a:buFont typeface="Arial"/>
              <a:buChar char="•"/>
              <a:defRPr sz="2000" b="0" i="0">
                <a:solidFill>
                  <a:srgbClr val="808080"/>
                </a:solidFill>
                <a:latin typeface="Trebuchet MS"/>
                <a:cs typeface="Trebuchet MS"/>
              </a:defRPr>
            </a:lvl3pPr>
            <a:lvl4pPr>
              <a:buClrTx/>
              <a:buFont typeface="Arial"/>
              <a:buChar char="•"/>
              <a:defRPr sz="1800" b="0" i="0">
                <a:solidFill>
                  <a:srgbClr val="808080"/>
                </a:solidFill>
                <a:latin typeface="Trebuchet MS"/>
                <a:cs typeface="Trebuchet MS"/>
              </a:defRPr>
            </a:lvl4pPr>
            <a:lvl5pPr>
              <a:buClr>
                <a:srgbClr val="ECD63F"/>
              </a:buClr>
              <a:buFontTx/>
              <a:buNone/>
              <a:defRPr sz="1800" b="0" i="1">
                <a:solidFill>
                  <a:srgbClr val="808080"/>
                </a:solidFill>
                <a:latin typeface="Trebuchet MS"/>
                <a:cs typeface="Trebuchet M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06475"/>
          </a:xfrm>
          <a:prstGeom prst="rect">
            <a:avLst/>
          </a:prstGeom>
        </p:spPr>
        <p:txBody>
          <a:bodyPr/>
          <a:lstStyle>
            <a:lvl1pPr>
              <a:defRPr b="0" i="0">
                <a:solidFill>
                  <a:srgbClr val="808080"/>
                </a:solidFill>
                <a:latin typeface="Georgia"/>
                <a:cs typeface="Georgia"/>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057401"/>
            <a:ext cx="4040188"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37626"/>
            <a:ext cx="4040188" cy="2971800"/>
          </a:xfrm>
          <a:prstGeom prst="rect">
            <a:avLst/>
          </a:prstGeom>
        </p:spPr>
        <p:txBody>
          <a:bodyPr/>
          <a:lstStyle>
            <a:lvl1pPr>
              <a:defRPr sz="2400" b="0" i="0">
                <a:solidFill>
                  <a:srgbClr val="606060"/>
                </a:solidFill>
                <a:latin typeface="Trebuchet MS"/>
                <a:cs typeface="Trebuchet MS"/>
              </a:defRPr>
            </a:lvl1pPr>
            <a:lvl2pPr>
              <a:buClr>
                <a:srgbClr val="ECD63F"/>
              </a:buClr>
              <a:buFont typeface="Arial"/>
              <a:buChar char="•"/>
              <a:defRPr sz="2000" b="0" i="0">
                <a:solidFill>
                  <a:srgbClr val="606060"/>
                </a:solidFill>
                <a:latin typeface="Trebuchet MS"/>
                <a:cs typeface="Trebuchet MS"/>
              </a:defRPr>
            </a:lvl2pPr>
            <a:lvl3pPr>
              <a:buClr>
                <a:srgbClr val="ECD63F"/>
              </a:buClr>
              <a:buFont typeface="Arial"/>
              <a:buChar char="•"/>
              <a:defRPr sz="1800" b="0" i="0">
                <a:solidFill>
                  <a:srgbClr val="606060"/>
                </a:solidFill>
                <a:latin typeface="Trebuchet MS"/>
                <a:cs typeface="Trebuchet MS"/>
              </a:defRPr>
            </a:lvl3pPr>
            <a:lvl4pPr>
              <a:buClr>
                <a:srgbClr val="ECD63F"/>
              </a:buClr>
              <a:buFont typeface="Arial"/>
              <a:buChar char="•"/>
              <a:defRPr sz="1600" b="0" i="0">
                <a:solidFill>
                  <a:srgbClr val="606060"/>
                </a:solidFill>
                <a:latin typeface="Trebuchet MS"/>
                <a:cs typeface="Trebuchet MS"/>
              </a:defRPr>
            </a:lvl4pPr>
            <a:lvl5pPr>
              <a:buClr>
                <a:srgbClr val="ECD63F"/>
              </a:buClr>
              <a:buFontTx/>
              <a:buNone/>
              <a:defRPr sz="1600" b="0" i="1">
                <a:solidFill>
                  <a:srgbClr val="606060"/>
                </a:solidFill>
                <a:latin typeface="Trebuchet MS"/>
                <a:cs typeface="Trebuchet M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2057401"/>
            <a:ext cx="4041775"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637626"/>
            <a:ext cx="4041775" cy="2971800"/>
          </a:xfrm>
          <a:prstGeom prst="rect">
            <a:avLst/>
          </a:prstGeom>
        </p:spPr>
        <p:txBody>
          <a:bodyPr/>
          <a:lstStyle>
            <a:lvl1pPr>
              <a:defRPr sz="2400">
                <a:solidFill>
                  <a:srgbClr val="606060"/>
                </a:solidFill>
              </a:defRPr>
            </a:lvl1pPr>
            <a:lvl2pPr>
              <a:buClr>
                <a:srgbClr val="ECD63F"/>
              </a:buClr>
              <a:buFont typeface="Arial"/>
              <a:buChar char="•"/>
              <a:defRPr sz="2000">
                <a:solidFill>
                  <a:srgbClr val="606060"/>
                </a:solidFill>
              </a:defRPr>
            </a:lvl2pPr>
            <a:lvl3pPr>
              <a:buClr>
                <a:srgbClr val="ECD63F"/>
              </a:buClr>
              <a:buFont typeface="Arial"/>
              <a:buChar char="•"/>
              <a:defRPr sz="1800">
                <a:solidFill>
                  <a:srgbClr val="606060"/>
                </a:solidFill>
              </a:defRPr>
            </a:lvl3pPr>
            <a:lvl4pPr>
              <a:buClr>
                <a:srgbClr val="ECD63F"/>
              </a:buClr>
              <a:buFont typeface="Arial"/>
              <a:buChar char="•"/>
              <a:defRPr sz="1600">
                <a:solidFill>
                  <a:srgbClr val="606060"/>
                </a:solidFill>
              </a:defRPr>
            </a:lvl4pPr>
            <a:lvl5pPr>
              <a:buClr>
                <a:srgbClr val="ECD63F"/>
              </a:buClr>
              <a:buFontTx/>
              <a:buNone/>
              <a:defRPr sz="1600" i="1">
                <a:solidFill>
                  <a:srgbClr val="60606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1295400"/>
          </a:xfrm>
          <a:prstGeom prst="rect">
            <a:avLst/>
          </a:prstGeom>
          <a:solidFill>
            <a:srgbClr val="F49709"/>
          </a:solidFill>
        </p:spPr>
        <p:txBody>
          <a:bodyPr anchor="b"/>
          <a:lstStyle>
            <a:lvl1pPr algn="l">
              <a:defRPr sz="2000" b="0" i="0">
                <a:latin typeface="Trebuchet MS"/>
                <a:cs typeface="Trebuchet MS"/>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1143000"/>
            <a:ext cx="5111750" cy="4495800"/>
          </a:xfrm>
          <a:prstGeom prst="rect">
            <a:avLst/>
          </a:prstGeom>
        </p:spPr>
        <p:txBody>
          <a:bodyPr/>
          <a:lstStyle>
            <a:lvl1pPr>
              <a:defRPr sz="3200">
                <a:solidFill>
                  <a:srgbClr val="606060"/>
                </a:solidFill>
                <a:latin typeface="Georgia"/>
                <a:cs typeface="Georgia"/>
              </a:defRPr>
            </a:lvl1pPr>
            <a:lvl2pPr>
              <a:buClrTx/>
              <a:buFont typeface="Arial"/>
              <a:buChar char="•"/>
              <a:defRPr sz="2800" b="0" i="0">
                <a:solidFill>
                  <a:srgbClr val="606060"/>
                </a:solidFill>
                <a:latin typeface="Trebuchet MS"/>
                <a:cs typeface="Trebuchet MS"/>
              </a:defRPr>
            </a:lvl2pPr>
            <a:lvl3pPr>
              <a:buClrTx/>
              <a:buFont typeface="Arial"/>
              <a:buChar char="•"/>
              <a:defRPr sz="2400" b="0" i="0">
                <a:solidFill>
                  <a:srgbClr val="606060"/>
                </a:solidFill>
                <a:latin typeface="Trebuchet MS"/>
                <a:cs typeface="Trebuchet MS"/>
              </a:defRPr>
            </a:lvl3pPr>
            <a:lvl4pPr>
              <a:buClrTx/>
              <a:buFont typeface="Arial"/>
              <a:buChar char="•"/>
              <a:defRPr sz="2000" b="0" i="0">
                <a:solidFill>
                  <a:srgbClr val="606060"/>
                </a:solidFill>
                <a:latin typeface="Trebuchet MS"/>
                <a:cs typeface="Trebuchet MS"/>
              </a:defRPr>
            </a:lvl4pPr>
            <a:lvl5pPr>
              <a:buClr>
                <a:srgbClr val="ECD63F"/>
              </a:buClr>
              <a:buFontTx/>
              <a:buNone/>
              <a:defRPr sz="2000" b="0" i="1">
                <a:solidFill>
                  <a:srgbClr val="606060"/>
                </a:solidFill>
                <a:latin typeface="Trebuchet MS"/>
                <a:cs typeface="Trebuchet M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590800"/>
            <a:ext cx="3008313" cy="3048000"/>
          </a:xfrm>
          <a:prstGeom prst="rect">
            <a:avLst/>
          </a:prstGeom>
        </p:spPr>
        <p:txBody>
          <a:bodyPr/>
          <a:lstStyle>
            <a:lvl1pPr marL="0" indent="0">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334000" cy="566738"/>
          </a:xfrm>
          <a:prstGeom prst="rect">
            <a:avLst/>
          </a:prstGeom>
        </p:spPr>
        <p:txBody>
          <a:bodyPr anchor="b"/>
          <a:lstStyle>
            <a:lvl1pPr algn="ctr">
              <a:defRPr sz="2000" b="0" i="0">
                <a:solidFill>
                  <a:srgbClr val="606060"/>
                </a:solidFill>
                <a:latin typeface="Georgia"/>
                <a:cs typeface="Georgia"/>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828800" y="1295400"/>
            <a:ext cx="5334000" cy="3124200"/>
          </a:xfrm>
          <a:prstGeom prst="rect">
            <a:avLst/>
          </a:prstGeom>
          <a:ln>
            <a:headEnd type="none" w="med" len="med"/>
            <a:tailEnd type="none" w="med" len="med"/>
          </a:ln>
        </p:spPr>
        <p:style>
          <a:lnRef idx="3">
            <a:schemeClr val="lt1"/>
          </a:lnRef>
          <a:fillRef idx="1">
            <a:schemeClr val="accent3"/>
          </a:fillRef>
          <a:effectRef idx="1">
            <a:schemeClr val="accent3"/>
          </a:effectRef>
          <a:fontRef idx="none"/>
        </p:style>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828800" y="5062538"/>
            <a:ext cx="5334000" cy="804862"/>
          </a:xfrm>
          <a:prstGeom prst="rect">
            <a:avLst/>
          </a:prstGeom>
        </p:spPr>
        <p:txBody>
          <a:bodyPr/>
          <a:lstStyle>
            <a:lvl1pPr marL="0" indent="0" algn="ctr">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gray_seal_alt.jpg"/>
          <p:cNvPicPr>
            <a:picLocks noChangeAspect="1"/>
          </p:cNvPicPr>
          <p:nvPr/>
        </p:nvPicPr>
        <p:blipFill>
          <a:blip r:embed="rId10"/>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rtl="0" eaLnBrk="1" fontAlgn="base" hangingPunct="1">
        <a:spcBef>
          <a:spcPct val="0"/>
        </a:spcBef>
        <a:spcAft>
          <a:spcPct val="0"/>
        </a:spcAft>
        <a:defRPr sz="3600">
          <a:solidFill>
            <a:schemeClr val="bg1"/>
          </a:solidFill>
          <a:latin typeface="+mj-lt"/>
          <a:ea typeface="ＭＳ Ｐゴシック" pitchFamily="122" charset="-128"/>
          <a:cs typeface="ＭＳ Ｐゴシック" pitchFamily="122" charset="-128"/>
        </a:defRPr>
      </a:lvl1pPr>
      <a:lvl2pPr algn="l" rtl="0" eaLnBrk="1" fontAlgn="base" hangingPunct="1">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2pPr>
      <a:lvl3pPr algn="l" rtl="0" eaLnBrk="1" fontAlgn="base" hangingPunct="1">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3pPr>
      <a:lvl4pPr algn="l" rtl="0" eaLnBrk="1" fontAlgn="base" hangingPunct="1">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4pPr>
      <a:lvl5pPr algn="l" rtl="0" eaLnBrk="1" fontAlgn="base" hangingPunct="1">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5pPr>
      <a:lvl6pPr marL="457200" algn="l" rtl="0" eaLnBrk="1" fontAlgn="base" hangingPunct="1">
        <a:spcBef>
          <a:spcPct val="0"/>
        </a:spcBef>
        <a:spcAft>
          <a:spcPct val="0"/>
        </a:spcAft>
        <a:defRPr sz="3600">
          <a:solidFill>
            <a:schemeClr val="bg1"/>
          </a:solidFill>
          <a:latin typeface="Times" pitchFamily="122" charset="0"/>
        </a:defRPr>
      </a:lvl6pPr>
      <a:lvl7pPr marL="914400" algn="l" rtl="0" eaLnBrk="1" fontAlgn="base" hangingPunct="1">
        <a:spcBef>
          <a:spcPct val="0"/>
        </a:spcBef>
        <a:spcAft>
          <a:spcPct val="0"/>
        </a:spcAft>
        <a:defRPr sz="3600">
          <a:solidFill>
            <a:schemeClr val="bg1"/>
          </a:solidFill>
          <a:latin typeface="Times" pitchFamily="122" charset="0"/>
        </a:defRPr>
      </a:lvl7pPr>
      <a:lvl8pPr marL="1371600" algn="l" rtl="0" eaLnBrk="1" fontAlgn="base" hangingPunct="1">
        <a:spcBef>
          <a:spcPct val="0"/>
        </a:spcBef>
        <a:spcAft>
          <a:spcPct val="0"/>
        </a:spcAft>
        <a:defRPr sz="3600">
          <a:solidFill>
            <a:schemeClr val="bg1"/>
          </a:solidFill>
          <a:latin typeface="Times" pitchFamily="122" charset="0"/>
        </a:defRPr>
      </a:lvl8pPr>
      <a:lvl9pPr marL="1828800" algn="l" rtl="0" eaLnBrk="1" fontAlgn="base" hangingPunct="1">
        <a:spcBef>
          <a:spcPct val="0"/>
        </a:spcBef>
        <a:spcAft>
          <a:spcPct val="0"/>
        </a:spcAft>
        <a:defRPr sz="3600">
          <a:solidFill>
            <a:schemeClr val="bg1"/>
          </a:solidFill>
          <a:latin typeface="Times" pitchFamily="122" charset="0"/>
        </a:defRPr>
      </a:lvl9pPr>
    </p:titleStyle>
    <p:bodyStyle>
      <a:lvl1pPr marL="342900" indent="-342900" algn="l" rtl="0" eaLnBrk="1" fontAlgn="base" hangingPunct="1">
        <a:spcBef>
          <a:spcPct val="20000"/>
        </a:spcBef>
        <a:spcAft>
          <a:spcPct val="0"/>
        </a:spcAft>
        <a:buClr>
          <a:srgbClr val="FF6600"/>
        </a:buClr>
        <a:defRPr sz="2400">
          <a:solidFill>
            <a:schemeClr val="bg1"/>
          </a:solidFill>
          <a:latin typeface="+mn-lt"/>
          <a:ea typeface="ＭＳ Ｐゴシック" pitchFamily="122" charset="-128"/>
          <a:cs typeface="ＭＳ Ｐゴシック" pitchFamily="122" charset="-128"/>
        </a:defRPr>
      </a:lvl1pPr>
      <a:lvl2pPr marL="742950" indent="-285750" algn="l" rtl="0" eaLnBrk="1" fontAlgn="base" hangingPunct="1">
        <a:spcBef>
          <a:spcPct val="20000"/>
        </a:spcBef>
        <a:spcAft>
          <a:spcPct val="0"/>
        </a:spcAft>
        <a:buClr>
          <a:srgbClr val="FF6633"/>
        </a:buClr>
        <a:buSzPct val="80000"/>
        <a:buFont typeface="Times" charset="0"/>
        <a:buChar char="•"/>
        <a:defRPr sz="2400">
          <a:solidFill>
            <a:schemeClr val="bg1"/>
          </a:solidFill>
          <a:latin typeface="+mn-lt"/>
          <a:ea typeface="ＭＳ Ｐゴシック" pitchFamily="122" charset="-128"/>
        </a:defRPr>
      </a:lvl2pPr>
      <a:lvl3pPr marL="1143000" indent="-228600" algn="l" rtl="0" eaLnBrk="1" fontAlgn="base" hangingPunct="1">
        <a:spcBef>
          <a:spcPct val="20000"/>
        </a:spcBef>
        <a:spcAft>
          <a:spcPct val="0"/>
        </a:spcAft>
        <a:buClr>
          <a:srgbClr val="FF6600"/>
        </a:buClr>
        <a:buChar char="•"/>
        <a:defRPr sz="2000">
          <a:solidFill>
            <a:schemeClr val="bg1"/>
          </a:solidFill>
          <a:latin typeface="+mn-lt"/>
          <a:ea typeface="ＭＳ Ｐゴシック" pitchFamily="122" charset="-128"/>
        </a:defRPr>
      </a:lvl3pPr>
      <a:lvl4pPr marL="1600200" indent="-228600" algn="l" rtl="0" eaLnBrk="1" fontAlgn="base" hangingPunct="1">
        <a:spcBef>
          <a:spcPct val="20000"/>
        </a:spcBef>
        <a:spcAft>
          <a:spcPct val="0"/>
        </a:spcAft>
        <a:buClr>
          <a:srgbClr val="FF6600"/>
        </a:buClr>
        <a:buSzPct val="95000"/>
        <a:buFont typeface="Times" charset="0"/>
        <a:buChar char="•"/>
        <a:defRPr sz="2000">
          <a:solidFill>
            <a:schemeClr val="bg1"/>
          </a:solidFill>
          <a:latin typeface="+mn-lt"/>
          <a:ea typeface="ＭＳ Ｐゴシック" pitchFamily="122" charset="-128"/>
        </a:defRPr>
      </a:lvl4pPr>
      <a:lvl5pPr marL="2057400" indent="-228600" algn="l" rtl="0" eaLnBrk="1" fontAlgn="base" hangingPunct="1">
        <a:spcBef>
          <a:spcPct val="20000"/>
        </a:spcBef>
        <a:spcAft>
          <a:spcPct val="0"/>
        </a:spcAft>
        <a:buClr>
          <a:schemeClr val="bg1"/>
        </a:buClr>
        <a:defRPr sz="2000">
          <a:solidFill>
            <a:schemeClr val="bg1"/>
          </a:solidFill>
          <a:latin typeface="+mn-lt"/>
          <a:ea typeface="ＭＳ Ｐゴシック" pitchFamily="122" charset="-128"/>
        </a:defRPr>
      </a:lvl5pPr>
      <a:lvl6pPr marL="2514600" indent="-228600" algn="l" rtl="0" eaLnBrk="1" fontAlgn="base" hangingPunct="1">
        <a:spcBef>
          <a:spcPct val="20000"/>
        </a:spcBef>
        <a:spcAft>
          <a:spcPct val="0"/>
        </a:spcAft>
        <a:buClr>
          <a:schemeClr val="bg1"/>
        </a:buClr>
        <a:defRPr sz="2000">
          <a:solidFill>
            <a:schemeClr val="bg1"/>
          </a:solidFill>
          <a:latin typeface="+mn-lt"/>
          <a:ea typeface="ＭＳ Ｐゴシック" pitchFamily="122" charset="-128"/>
        </a:defRPr>
      </a:lvl6pPr>
      <a:lvl7pPr marL="2971800" indent="-228600" algn="l" rtl="0" eaLnBrk="1" fontAlgn="base" hangingPunct="1">
        <a:spcBef>
          <a:spcPct val="20000"/>
        </a:spcBef>
        <a:spcAft>
          <a:spcPct val="0"/>
        </a:spcAft>
        <a:buClr>
          <a:schemeClr val="bg1"/>
        </a:buClr>
        <a:defRPr sz="2000">
          <a:solidFill>
            <a:schemeClr val="bg1"/>
          </a:solidFill>
          <a:latin typeface="+mn-lt"/>
          <a:ea typeface="ＭＳ Ｐゴシック" pitchFamily="122" charset="-128"/>
        </a:defRPr>
      </a:lvl7pPr>
      <a:lvl8pPr marL="3429000" indent="-228600" algn="l" rtl="0" eaLnBrk="1" fontAlgn="base" hangingPunct="1">
        <a:spcBef>
          <a:spcPct val="20000"/>
        </a:spcBef>
        <a:spcAft>
          <a:spcPct val="0"/>
        </a:spcAft>
        <a:buClr>
          <a:schemeClr val="bg1"/>
        </a:buClr>
        <a:defRPr sz="2000">
          <a:solidFill>
            <a:schemeClr val="bg1"/>
          </a:solidFill>
          <a:latin typeface="+mn-lt"/>
          <a:ea typeface="ＭＳ Ｐゴシック" pitchFamily="122" charset="-128"/>
        </a:defRPr>
      </a:lvl8pPr>
      <a:lvl9pPr marL="3886200" indent="-228600" algn="l" rtl="0" eaLnBrk="1" fontAlgn="base" hangingPunct="1">
        <a:spcBef>
          <a:spcPct val="20000"/>
        </a:spcBef>
        <a:spcAft>
          <a:spcPct val="0"/>
        </a:spcAft>
        <a:buClr>
          <a:schemeClr val="bg1"/>
        </a:buClr>
        <a:defRPr sz="2000">
          <a:solidFill>
            <a:schemeClr val="bg1"/>
          </a:solidFill>
          <a:latin typeface="+mn-lt"/>
          <a:ea typeface="ＭＳ Ｐゴシック" pitchFamily="12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Faculty Proposal for Distribution of Research Funds at UB:</a:t>
            </a:r>
            <a:br>
              <a:rPr lang="en-US" dirty="0"/>
            </a:br>
            <a:endParaRPr lang="en-US" dirty="0"/>
          </a:p>
        </p:txBody>
      </p:sp>
      <p:sp>
        <p:nvSpPr>
          <p:cNvPr id="3" name="Subtitle 2"/>
          <p:cNvSpPr>
            <a:spLocks noGrp="1"/>
          </p:cNvSpPr>
          <p:nvPr>
            <p:ph type="subTitle" idx="1"/>
          </p:nvPr>
        </p:nvSpPr>
        <p:spPr/>
        <p:txBody>
          <a:bodyPr/>
          <a:lstStyle/>
          <a:p>
            <a:r>
              <a:rPr lang="en-US" b="1" dirty="0"/>
              <a:t>UB Innovative Research Fund</a:t>
            </a:r>
            <a:r>
              <a:rPr lang="en-US" dirty="0"/>
              <a:t> </a:t>
            </a:r>
            <a:endParaRPr lang="en-US" dirty="0" smtClean="0"/>
          </a:p>
          <a:p>
            <a:r>
              <a:rPr lang="en-US" b="1" dirty="0" smtClean="0"/>
              <a:t>(</a:t>
            </a:r>
            <a:r>
              <a:rPr lang="en-US" b="1" dirty="0"/>
              <a:t>UB-IRF)</a:t>
            </a:r>
            <a:r>
              <a:rPr lang="en-US" dirty="0"/>
              <a:t> </a:t>
            </a:r>
          </a:p>
        </p:txBody>
      </p:sp>
      <p:sp>
        <p:nvSpPr>
          <p:cNvPr id="4" name="TextBox 3"/>
          <p:cNvSpPr txBox="1"/>
          <p:nvPr/>
        </p:nvSpPr>
        <p:spPr>
          <a:xfrm>
            <a:off x="6248400" y="685800"/>
            <a:ext cx="2769220" cy="646331"/>
          </a:xfrm>
          <a:prstGeom prst="rect">
            <a:avLst/>
          </a:prstGeom>
          <a:noFill/>
        </p:spPr>
        <p:txBody>
          <a:bodyPr wrap="none" rtlCol="0">
            <a:spAutoFit/>
          </a:bodyPr>
          <a:lstStyle/>
          <a:p>
            <a:r>
              <a:rPr lang="en-US" dirty="0" smtClean="0"/>
              <a:t>Michal K. Stachowiak, Ph.D.</a:t>
            </a:r>
          </a:p>
          <a:p>
            <a:r>
              <a:rPr lang="en-US" dirty="0" err="1" smtClean="0"/>
              <a:t>Rajendra</a:t>
            </a:r>
            <a:r>
              <a:rPr lang="en-US" dirty="0" smtClean="0"/>
              <a:t> </a:t>
            </a:r>
            <a:r>
              <a:rPr lang="en-US" dirty="0" err="1" smtClean="0"/>
              <a:t>Badgayian</a:t>
            </a:r>
            <a:r>
              <a:rPr lang="en-US" dirty="0" smtClean="0"/>
              <a:t>, M.D.</a:t>
            </a:r>
            <a:endParaRPr lang="en-US" dirty="0"/>
          </a:p>
        </p:txBody>
      </p:sp>
    </p:spTree>
    <p:extLst>
      <p:ext uri="{BB962C8B-B14F-4D97-AF65-F5344CB8AC3E}">
        <p14:creationId xmlns:p14="http://schemas.microsoft.com/office/powerpoint/2010/main" val="153540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143000"/>
            <a:ext cx="7620000" cy="3416320"/>
          </a:xfrm>
          <a:prstGeom prst="rect">
            <a:avLst/>
          </a:prstGeom>
          <a:noFill/>
        </p:spPr>
        <p:txBody>
          <a:bodyPr wrap="square" rtlCol="0">
            <a:spAutoFit/>
          </a:bodyPr>
          <a:lstStyle/>
          <a:p>
            <a:r>
              <a:rPr lang="en-US" cap="all" dirty="0" smtClean="0"/>
              <a:t>State of Affair:</a:t>
            </a:r>
          </a:p>
          <a:p>
            <a:endParaRPr lang="en-US" dirty="0"/>
          </a:p>
          <a:p>
            <a:r>
              <a:rPr lang="en-US" dirty="0" smtClean="0"/>
              <a:t>Given </a:t>
            </a:r>
            <a:r>
              <a:rPr lang="en-US" dirty="0"/>
              <a:t>the continued decline of federal and non-federal grants (typically less than 5% awarded) a new strategy must be developed to effectively utilize internal resources and funding to get the maximal effect.  While our faculty members have made in the past and will continue their outstanding efforts to bring the external funding, simple arithmetic shows that this will not be sufficient for the UB to excel as a leading research institution. </a:t>
            </a:r>
            <a:endParaRPr lang="en-US" dirty="0" smtClean="0"/>
          </a:p>
          <a:p>
            <a:endParaRPr lang="en-US" dirty="0"/>
          </a:p>
          <a:p>
            <a:r>
              <a:rPr lang="en-US" dirty="0" smtClean="0"/>
              <a:t>Thus </a:t>
            </a:r>
            <a:r>
              <a:rPr lang="en-US" dirty="0"/>
              <a:t>we believe that a new strategy is needed to assure continuity and further growth of the original and advanced research at UB.</a:t>
            </a:r>
          </a:p>
          <a:p>
            <a:endParaRPr lang="en-US" dirty="0"/>
          </a:p>
        </p:txBody>
      </p:sp>
    </p:spTree>
    <p:extLst>
      <p:ext uri="{BB962C8B-B14F-4D97-AF65-F5344CB8AC3E}">
        <p14:creationId xmlns:p14="http://schemas.microsoft.com/office/powerpoint/2010/main" val="58049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066800"/>
            <a:ext cx="6553200" cy="5109091"/>
          </a:xfrm>
          <a:prstGeom prst="rect">
            <a:avLst/>
          </a:prstGeom>
          <a:noFill/>
        </p:spPr>
        <p:txBody>
          <a:bodyPr wrap="square" rtlCol="0">
            <a:spAutoFit/>
          </a:bodyPr>
          <a:lstStyle/>
          <a:p>
            <a:r>
              <a:rPr lang="en-US" dirty="0" smtClean="0"/>
              <a:t>SOLUTION:</a:t>
            </a:r>
          </a:p>
          <a:p>
            <a:endParaRPr lang="en-US" dirty="0"/>
          </a:p>
          <a:p>
            <a:pPr marL="285750" indent="-285750">
              <a:buFont typeface="Arial" pitchFamily="34" charset="0"/>
              <a:buChar char="•"/>
            </a:pPr>
            <a:r>
              <a:rPr lang="en-US" sz="1600" dirty="0" smtClean="0"/>
              <a:t>We </a:t>
            </a:r>
            <a:r>
              <a:rPr lang="en-US" sz="1600" dirty="0"/>
              <a:t>propose to develop an </a:t>
            </a:r>
            <a:r>
              <a:rPr lang="en-US" sz="1600" b="1" dirty="0"/>
              <a:t>UB Innovative Research Fund</a:t>
            </a:r>
            <a:r>
              <a:rPr lang="en-US" sz="1600" dirty="0"/>
              <a:t> </a:t>
            </a:r>
            <a:r>
              <a:rPr lang="en-US" sz="1600" b="1" dirty="0"/>
              <a:t>(UB-IRF)</a:t>
            </a:r>
            <a:r>
              <a:rPr lang="en-US" sz="1600" dirty="0"/>
              <a:t> by </a:t>
            </a:r>
            <a:r>
              <a:rPr lang="en-US" sz="1600" dirty="0" err="1" smtClean="0"/>
              <a:t>chaneling</a:t>
            </a:r>
            <a:r>
              <a:rPr lang="en-US" sz="1600" dirty="0" smtClean="0"/>
              <a:t> currently </a:t>
            </a:r>
            <a:r>
              <a:rPr lang="en-US" sz="1600" dirty="0"/>
              <a:t>available research funds and developing additional funds.  </a:t>
            </a:r>
            <a:endParaRPr lang="en-US" sz="1600" dirty="0" smtClean="0"/>
          </a:p>
          <a:p>
            <a:pPr marL="285750" indent="-285750">
              <a:buFont typeface="Arial" pitchFamily="34" charset="0"/>
              <a:buChar char="•"/>
            </a:pPr>
            <a:r>
              <a:rPr lang="en-US" sz="1600" dirty="0" smtClean="0"/>
              <a:t>This </a:t>
            </a:r>
            <a:r>
              <a:rPr lang="en-US" sz="1600" b="1" dirty="0"/>
              <a:t>UB-IRF</a:t>
            </a:r>
            <a:r>
              <a:rPr lang="en-US" sz="1600" dirty="0"/>
              <a:t> would offer grants distributed to the most </a:t>
            </a:r>
            <a:r>
              <a:rPr lang="en-US" sz="1600" u="sng" dirty="0"/>
              <a:t>innovative projects,</a:t>
            </a:r>
            <a:r>
              <a:rPr lang="en-US" sz="1600" dirty="0"/>
              <a:t> which are at an early stage of development and hold a promise to grow into unique and fundable research projects. This can be achieved by allowing our faculty to compete for the UB-IRF intramural funding</a:t>
            </a:r>
            <a:r>
              <a:rPr lang="en-US" sz="1600" dirty="0" smtClean="0"/>
              <a:t>.</a:t>
            </a:r>
          </a:p>
          <a:p>
            <a:pPr marL="285750" indent="-285750">
              <a:buFont typeface="Arial" pitchFamily="34" charset="0"/>
              <a:buChar char="•"/>
            </a:pPr>
            <a:r>
              <a:rPr lang="en-US" sz="1600" dirty="0" smtClean="0"/>
              <a:t> </a:t>
            </a:r>
            <a:r>
              <a:rPr lang="en-US" sz="1600" dirty="0"/>
              <a:t>The Deans could setup a number of an NSF-style ‘study sections’, which should include both external and internal reviewers. Only meritorious proposals should get the funding. This process may need to cap the limit for a single department to avoid overfunding a department at the cost of other departments</a:t>
            </a:r>
            <a:r>
              <a:rPr lang="en-US" sz="1600" dirty="0" smtClean="0"/>
              <a:t>.</a:t>
            </a:r>
          </a:p>
          <a:p>
            <a:pPr marL="285750" indent="-285750">
              <a:buFont typeface="Arial" pitchFamily="34" charset="0"/>
              <a:buChar char="•"/>
            </a:pPr>
            <a:r>
              <a:rPr lang="en-US" sz="1600" b="1" dirty="0" smtClean="0"/>
              <a:t>UB-IRF </a:t>
            </a:r>
            <a:r>
              <a:rPr lang="en-US" sz="1600" dirty="0" smtClean="0"/>
              <a:t>would </a:t>
            </a:r>
            <a:r>
              <a:rPr lang="en-US" sz="1600" dirty="0"/>
              <a:t>create a healthy competition among departments for funding and research excellence. On the long run, the UB-IRF it would make our faculty more effective in obtaining the extramural funding.  </a:t>
            </a:r>
          </a:p>
          <a:p>
            <a:endParaRPr lang="en-US" dirty="0"/>
          </a:p>
        </p:txBody>
      </p:sp>
    </p:spTree>
    <p:extLst>
      <p:ext uri="{BB962C8B-B14F-4D97-AF65-F5344CB8AC3E}">
        <p14:creationId xmlns:p14="http://schemas.microsoft.com/office/powerpoint/2010/main" val="111603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752600"/>
            <a:ext cx="7924800" cy="3139321"/>
          </a:xfrm>
          <a:prstGeom prst="rect">
            <a:avLst/>
          </a:prstGeom>
          <a:noFill/>
        </p:spPr>
        <p:txBody>
          <a:bodyPr wrap="square" rtlCol="0">
            <a:spAutoFit/>
          </a:bodyPr>
          <a:lstStyle/>
          <a:p>
            <a:r>
              <a:rPr lang="en-US" cap="all" dirty="0" smtClean="0"/>
              <a:t>Anticipated advantages: </a:t>
            </a:r>
          </a:p>
          <a:p>
            <a:endParaRPr lang="en-US" dirty="0"/>
          </a:p>
          <a:p>
            <a:r>
              <a:rPr lang="en-US" dirty="0"/>
              <a:t>T</a:t>
            </a:r>
            <a:r>
              <a:rPr lang="en-US" dirty="0" smtClean="0"/>
              <a:t>he </a:t>
            </a:r>
            <a:r>
              <a:rPr lang="en-US" dirty="0"/>
              <a:t>UB-IRF should help us </a:t>
            </a:r>
            <a:r>
              <a:rPr lang="en-US" dirty="0" smtClean="0"/>
              <a:t>:</a:t>
            </a:r>
          </a:p>
          <a:p>
            <a:endParaRPr lang="en-US" dirty="0" smtClean="0"/>
          </a:p>
          <a:p>
            <a:pPr marL="285750" indent="-285750">
              <a:buFont typeface="Arial" pitchFamily="34" charset="0"/>
              <a:buChar char="•"/>
            </a:pPr>
            <a:r>
              <a:rPr lang="en-US" dirty="0" smtClean="0"/>
              <a:t> to </a:t>
            </a:r>
            <a:r>
              <a:rPr lang="en-US" dirty="0"/>
              <a:t>continue the most advanced and innovative research at our University, </a:t>
            </a:r>
            <a:endParaRPr lang="en-US" dirty="0" smtClean="0"/>
          </a:p>
          <a:p>
            <a:endParaRPr lang="en-US" dirty="0" smtClean="0"/>
          </a:p>
          <a:p>
            <a:pPr marL="285750" indent="-285750">
              <a:buFont typeface="Arial" pitchFamily="34" charset="0"/>
              <a:buChar char="•"/>
            </a:pPr>
            <a:r>
              <a:rPr lang="en-US" dirty="0" smtClean="0"/>
              <a:t>establish </a:t>
            </a:r>
            <a:r>
              <a:rPr lang="en-US" dirty="0"/>
              <a:t>and maintain the leading role for UB as a national and international research </a:t>
            </a:r>
            <a:r>
              <a:rPr lang="en-US" dirty="0" smtClean="0"/>
              <a:t>institution, </a:t>
            </a:r>
          </a:p>
          <a:p>
            <a:endParaRPr lang="en-US" dirty="0" smtClean="0"/>
          </a:p>
          <a:p>
            <a:pPr marL="285750" indent="-285750">
              <a:buFont typeface="Arial" pitchFamily="34" charset="0"/>
              <a:buChar char="•"/>
            </a:pPr>
            <a:r>
              <a:rPr lang="en-US" dirty="0" smtClean="0"/>
              <a:t>maintain </a:t>
            </a:r>
            <a:r>
              <a:rPr lang="en-US" dirty="0"/>
              <a:t>and further develop the graduate education offered by UB.</a:t>
            </a:r>
          </a:p>
          <a:p>
            <a:endParaRPr lang="en-US" dirty="0"/>
          </a:p>
        </p:txBody>
      </p:sp>
    </p:spTree>
    <p:extLst>
      <p:ext uri="{BB962C8B-B14F-4D97-AF65-F5344CB8AC3E}">
        <p14:creationId xmlns:p14="http://schemas.microsoft.com/office/powerpoint/2010/main" val="58049201"/>
      </p:ext>
    </p:extLst>
  </p:cSld>
  <p:clrMapOvr>
    <a:masterClrMapping/>
  </p:clrMapOvr>
</p:sld>
</file>

<file path=ppt/theme/theme1.xml><?xml version="1.0" encoding="utf-8"?>
<a:theme xmlns:a="http://schemas.openxmlformats.org/drawingml/2006/main" name="UB_GraySea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UB_GraySeal</Template>
  <TotalTime>14</TotalTime>
  <Words>346</Words>
  <Application>Microsoft Office PowerPoint</Application>
  <PresentationFormat>On-screen Show (4:3)</PresentationFormat>
  <Paragraphs>25</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ＭＳ Ｐゴシック</vt:lpstr>
      <vt:lpstr>Arial</vt:lpstr>
      <vt:lpstr>Georgia</vt:lpstr>
      <vt:lpstr>Times</vt:lpstr>
      <vt:lpstr>Trebuchet MS</vt:lpstr>
      <vt:lpstr>UB_GraySeal</vt:lpstr>
      <vt:lpstr>Faculty Proposal for Distribution of Research Funds at UB: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Proposal for Distribution of Research Funds at UB:</dc:title>
  <dc:creator>Stachowiak, Michal</dc:creator>
  <cp:lastModifiedBy>Faculty Senate</cp:lastModifiedBy>
  <cp:revision>3</cp:revision>
  <dcterms:created xsi:type="dcterms:W3CDTF">2013-03-20T18:06:41Z</dcterms:created>
  <dcterms:modified xsi:type="dcterms:W3CDTF">2016-07-29T14:58:42Z</dcterms:modified>
</cp:coreProperties>
</file>